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74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8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3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012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77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0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12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9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1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9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09CCD5-8F37-406A-B32D-184D05284A4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80F0894-1951-475D-B7EC-05D8AE2E1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8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24" y="2252445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Open access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217766" y="4275376"/>
            <a:ext cx="151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GROUP 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89132" y="3387623"/>
            <a:ext cx="4571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New services</a:t>
            </a:r>
          </a:p>
        </p:txBody>
      </p:sp>
    </p:spTree>
    <p:extLst>
      <p:ext uri="{BB962C8B-B14F-4D97-AF65-F5344CB8AC3E}">
        <p14:creationId xmlns:p14="http://schemas.microsoft.com/office/powerpoint/2010/main" val="211869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345" y="1010545"/>
            <a:ext cx="9144000" cy="101785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2149" y="2028398"/>
            <a:ext cx="9144000" cy="414427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raise the university visibility and standing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collaborate  with other departments and faculty of the universities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rebuild the “library without books”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Limited budget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Meet the teaching and learning ,research and knowledge exchange needs of the University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provide wider and easier access to research output of faulty members</a:t>
            </a:r>
          </a:p>
        </p:txBody>
      </p:sp>
    </p:spTree>
    <p:extLst>
      <p:ext uri="{BB962C8B-B14F-4D97-AF65-F5344CB8AC3E}">
        <p14:creationId xmlns:p14="http://schemas.microsoft.com/office/powerpoint/2010/main" val="14717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040" y="914401"/>
            <a:ext cx="9144000" cy="113777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transform the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942" y="2052175"/>
            <a:ext cx="10032175" cy="4032354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enrich the collection beyond the traditional type of material to include the research outputs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Developing expertise-based research and learning support services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build collaboration with other departments.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Making use of free open source system software (</a:t>
            </a:r>
            <a:r>
              <a:rPr lang="en-US" dirty="0" err="1" smtClean="0">
                <a:solidFill>
                  <a:schemeClr val="tx1"/>
                </a:solidFill>
              </a:rPr>
              <a:t>Dspace</a:t>
            </a:r>
            <a:r>
              <a:rPr lang="en-US" dirty="0" smtClean="0">
                <a:solidFill>
                  <a:schemeClr val="tx1"/>
                </a:solidFill>
              </a:rPr>
              <a:t>, Fedora,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r>
              <a:rPr lang="en-US" dirty="0" smtClean="0">
                <a:solidFill>
                  <a:schemeClr val="tx1"/>
                </a:solidFill>
              </a:rPr>
              <a:t>) is a cost effective way.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Library will be seen as proactive in collecting and facilitating access to research outputs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provide a one </a:t>
            </a:r>
            <a:r>
              <a:rPr lang="en-US" dirty="0" smtClean="0">
                <a:solidFill>
                  <a:schemeClr val="tx1"/>
                </a:solidFill>
              </a:rPr>
              <a:t>stop search platform for the research outputs with open access service for the university and the general public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4341"/>
            <a:ext cx="9144000" cy="942902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Resource implications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3004" y="1952174"/>
            <a:ext cx="9858704" cy="395674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Budget for staff training for necessary skills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Re-organize the library structure to support this project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promote the new open access service to internal and external users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Library staff will help the faculty members to create and apply a Researcher ID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Not taking up any library spacing.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Minimal cost to maintain the hardware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software by using cloud and open source system.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 smtClean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36854"/>
            <a:ext cx="9144000" cy="886743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Indicators of Success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9129" y="1923597"/>
            <a:ext cx="9707354" cy="4142974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number of research outputs inputted into this system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Number of pages visits, and the population of visitors in terms of on or off campus, location, visiting device, for example using Google </a:t>
            </a:r>
            <a:r>
              <a:rPr lang="en-US" dirty="0">
                <a:solidFill>
                  <a:schemeClr val="tx1"/>
                </a:solidFill>
              </a:rPr>
              <a:t>Analytics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Implement Citation count and </a:t>
            </a:r>
            <a:r>
              <a:rPr lang="en-US" dirty="0" err="1" smtClean="0">
                <a:solidFill>
                  <a:schemeClr val="tx1"/>
                </a:solidFill>
              </a:rPr>
              <a:t>AltmetriCs</a:t>
            </a:r>
            <a:r>
              <a:rPr lang="en-US" dirty="0" smtClean="0">
                <a:solidFill>
                  <a:schemeClr val="tx1"/>
                </a:solidFill>
              </a:rPr>
              <a:t> index on every material in this system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User awareness survey</a:t>
            </a:r>
          </a:p>
          <a:p>
            <a:pPr algn="l"/>
            <a:endParaRPr lang="en-US" dirty="0" smtClean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104</TotalTime>
  <Words>271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Tw Cen MT</vt:lpstr>
      <vt:lpstr>Arial</vt:lpstr>
      <vt:lpstr>Droplet</vt:lpstr>
      <vt:lpstr>Open access</vt:lpstr>
      <vt:lpstr>rationale</vt:lpstr>
      <vt:lpstr>transform the library</vt:lpstr>
      <vt:lpstr>Resource implications</vt:lpstr>
      <vt:lpstr>Indicators of Success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nbkw07e-gen</dc:creator>
  <cp:lastModifiedBy>Administrator</cp:lastModifiedBy>
  <cp:revision>50</cp:revision>
  <dcterms:created xsi:type="dcterms:W3CDTF">2018-04-14T09:06:12Z</dcterms:created>
  <dcterms:modified xsi:type="dcterms:W3CDTF">2018-04-15T12:04:57Z</dcterms:modified>
</cp:coreProperties>
</file>